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58" r:id="rId6"/>
    <p:sldId id="271" r:id="rId7"/>
    <p:sldId id="279" r:id="rId8"/>
    <p:sldId id="278" r:id="rId9"/>
    <p:sldId id="283" r:id="rId10"/>
    <p:sldId id="259" r:id="rId11"/>
    <p:sldId id="281" r:id="rId12"/>
    <p:sldId id="280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&lt;</a:t>
            </a:r>
            <a:r>
              <a:rPr lang="en-US" altLang="en-US" sz="1200" dirty="0" err="1" smtClean="0">
                <a:solidFill>
                  <a:schemeClr val="tx1">
                    <a:lumMod val="85000"/>
                  </a:schemeClr>
                </a:solidFill>
              </a:rPr>
              <a:t>querymovie.js</a:t>
            </a:r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Portal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addrangeindexes.js</a:t>
            </a:r>
            <a:r>
              <a:rPr lang="en-US" dirty="0" smtClean="0"/>
              <a:t>. After, run </a:t>
            </a:r>
            <a:r>
              <a:rPr lang="en-US" dirty="0" err="1" smtClean="0"/>
              <a:t>resetindexes.js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Excludepath</a:t>
            </a:r>
            <a:r>
              <a:rPr lang="en-US" dirty="0" smtClean="0"/>
              <a:t> '/overview/*'</a:t>
            </a:r>
            <a:r>
              <a:rPr lang="en-US" baseline="0" dirty="0" smtClean="0"/>
              <a:t>  then run </a:t>
            </a:r>
            <a:r>
              <a:rPr lang="en-US" baseline="0" dirty="0" err="1" smtClean="0"/>
              <a:t>resetindex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TBD. Portal-only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smtClean="0"/>
              <a:t>Indexing Nirvana</a:t>
            </a:r>
            <a:br>
              <a:rPr lang="en-US" b="1" dirty="0" smtClean="0"/>
            </a:br>
            <a:r>
              <a:rPr lang="en-US" b="1" dirty="0" smtClean="0"/>
              <a:t>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dirty="0" smtClean="0"/>
              <a:t> = 'Documentary'</a:t>
            </a:r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* FROM cinemas 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"coordinates": 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463308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]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047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 </a:t>
            </a: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@DocumentDB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askdocdb.com</a:t>
            </a:r>
          </a:p>
          <a:p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azure/azure-documentdb-node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" y="3368869"/>
            <a:ext cx="3912637" cy="1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lightning-round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Loud applause &amp; amazing #</a:t>
            </a:r>
            <a:r>
              <a:rPr lang="en-US" sz="3200" dirty="0" err="1" smtClean="0"/>
              <a:t>DocumentDB</a:t>
            </a:r>
            <a:r>
              <a:rPr lang="en-US" sz="3200" dirty="0" smtClean="0"/>
              <a:t> @ #</a:t>
            </a:r>
            <a:r>
              <a:rPr lang="en-US" sz="3200" dirty="0" err="1" smtClean="0"/>
              <a:t>NoSQLNow</a:t>
            </a:r>
            <a:r>
              <a:rPr lang="en-US" sz="3200" dirty="0" smtClean="0"/>
              <a:t> tweets!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7407" y="4044188"/>
            <a:ext cx="3931920" cy="22677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"Service",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  <a:b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307534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51951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"id" : "123"</a:t>
              </a:r>
              <a:br>
                <a:rPr lang="en-US" sz="1600" dirty="0" smtClean="0"/>
              </a:br>
              <a:r>
                <a:rPr lang="en-US" sz="1600" dirty="0" smtClean="0"/>
                <a:t>   "name" : "joe"</a:t>
              </a:r>
            </a:p>
            <a:p>
              <a:r>
                <a:rPr lang="en-US" sz="1600" dirty="0" smtClean="0"/>
                <a:t>    "age" 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"address" 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"street" : "some </a:t>
              </a:r>
              <a:r>
                <a:rPr lang="en-US" sz="1600" dirty="0" err="1" smtClean="0"/>
                <a:t>st</a:t>
              </a:r>
              <a:r>
                <a:rPr lang="en-US" sz="1600" dirty="0" smtClean="0"/>
                <a:t>"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"id" : "123",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br>
              <a:rPr lang="en-US" sz="3600" dirty="0" smtClean="0"/>
            </a:br>
            <a:r>
              <a:rPr lang="en-US" sz="3600" dirty="0" smtClean="0"/>
              <a:t>   "name" : "joe",</a:t>
            </a:r>
          </a:p>
          <a:p>
            <a:r>
              <a:rPr lang="en-US" sz="3600" dirty="0" smtClean="0"/>
              <a:t>   "address" 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"street" : 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2464018" y="3565372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5757" y="5249862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3591" y="3219752"/>
            <a:ext cx="1793757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Data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26551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624</Words>
  <Application>Microsoft Macintosh PowerPoint</Application>
  <PresentationFormat>Widescreen</PresentationFormat>
  <Paragraphs>212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Indexing Nirvana  with Azure DocumentDB</vt:lpstr>
      <vt:lpstr>Today’s talk</vt:lpstr>
      <vt:lpstr>Azure DocumentDB: Lightning Round Edition</vt:lpstr>
      <vt:lpstr>DocumentDB Resource Model</vt:lpstr>
      <vt:lpstr>Service consumption</vt:lpstr>
      <vt:lpstr>Indexing</vt:lpstr>
      <vt:lpstr>Data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95</cp:revision>
  <dcterms:created xsi:type="dcterms:W3CDTF">2015-08-12T16:36:15Z</dcterms:created>
  <dcterms:modified xsi:type="dcterms:W3CDTF">2015-08-19T00:11:27Z</dcterms:modified>
</cp:coreProperties>
</file>